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11" Type="http://schemas.openxmlformats.org/officeDocument/2006/relationships/image" Target="../media/image11.gif"/><Relationship Id="rId5" Type="http://schemas.openxmlformats.org/officeDocument/2006/relationships/image" Target="../media/image5.gif"/><Relationship Id="rId10" Type="http://schemas.openxmlformats.org/officeDocument/2006/relationships/image" Target="../media/image10.gif"/><Relationship Id="rId4" Type="http://schemas.openxmlformats.org/officeDocument/2006/relationships/image" Target="../media/image4.gif"/><Relationship Id="rId9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</a:t>
            </a:r>
            <a:r>
              <a:rPr lang="tt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әрсә</a:t>
            </a:r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5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нишли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?» «Это что? Он что делает?» </a:t>
            </a: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4797152"/>
            <a:ext cx="53285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Воспитатель: Кривова С.А.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«Алексеевский детский сад № 4 «Березка»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52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33081" y="2132856"/>
            <a:ext cx="7386638" cy="44973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>
              <a:lnSpc>
                <a:spcPct val="90000"/>
              </a:lnSpc>
            </a:pPr>
            <a:endParaRPr lang="ru-RU" alt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зрительное восприятие.</a:t>
            </a:r>
          </a:p>
          <a:p>
            <a:pPr>
              <a:lnSpc>
                <a:spcPct val="90000"/>
              </a:lnSpc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монологическую и диалогическую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речь на двух государственных языках.</a:t>
            </a:r>
            <a:endParaRPr lang="ru-RU" alt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alt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43608" y="654676"/>
            <a:ext cx="7356194" cy="14703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Закрепить названия и действия </a:t>
            </a:r>
            <a:r>
              <a:rPr lang="ru-RU" alt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животных</a:t>
            </a:r>
            <a:r>
              <a:rPr lang="ru-RU" alt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546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414365"/>
              </p:ext>
            </p:extLst>
          </p:nvPr>
        </p:nvGraphicFramePr>
        <p:xfrm>
          <a:off x="323529" y="548681"/>
          <a:ext cx="8568951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/>
                <a:gridCol w="2856317"/>
                <a:gridCol w="2856317"/>
              </a:tblGrid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Ревность - анимация на телефон 626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37" y="4667959"/>
            <a:ext cx="1527778" cy="194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Анимационные картинки Анимации животных бесплатно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46" y="497121"/>
            <a:ext cx="1728192" cy="188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покойной ночи всем. Может когда и увидимся. Сообщений: 487. - 2 May 2013 - Blog - Vipmag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592" y="3067585"/>
            <a:ext cx="2864568" cy="146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vatar Kitten on bench, Cats for forum, free icons for websit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30220"/>
            <a:ext cx="1136054" cy="189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Пету?х петух Петух, и, м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317" y="862703"/>
            <a:ext cx="1877136" cy="150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Анимашки Животные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98422" y="5609436"/>
            <a:ext cx="2261099" cy="113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 10"/>
          <p:cNvSpPr/>
          <p:nvPr/>
        </p:nvSpPr>
        <p:spPr>
          <a:xfrm>
            <a:off x="4817481" y="2126222"/>
            <a:ext cx="79151" cy="5614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649466" y="2276651"/>
            <a:ext cx="88864" cy="8435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397837" y="2276651"/>
            <a:ext cx="69279" cy="8435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827354" y="2276651"/>
            <a:ext cx="97846" cy="10333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 flipV="1">
            <a:off x="4992452" y="2126221"/>
            <a:ext cx="83603" cy="4709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Видео &quot; Страница 130 &quot; Приколы на VMir.su - С нами не соскучишься!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87"/>
          <a:stretch/>
        </p:blipFill>
        <p:spPr bwMode="auto">
          <a:xfrm>
            <a:off x="5845050" y="564657"/>
            <a:ext cx="3206801" cy="226028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Совместные покупки - Саратов - СП : Каталог Канцелярский базар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751" y="2557766"/>
            <a:ext cx="1732076" cy="150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Дед Мороз анимированный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450" y="165350"/>
            <a:ext cx="1583474" cy="211130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Видео &quot; Страница 130 &quot; Приколы на VMir.su - С нами не соскучишься!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87"/>
          <a:stretch/>
        </p:blipFill>
        <p:spPr bwMode="auto">
          <a:xfrm>
            <a:off x="3052179" y="4567177"/>
            <a:ext cx="3051163" cy="215058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артинки медведей прикольные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885" y="4664245"/>
            <a:ext cx="18383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4282" y="2182366"/>
            <a:ext cx="2933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>
                    <a:lumMod val="95000"/>
                  </a:schemeClr>
                </a:solidFill>
              </a:rPr>
              <a:t>а</a:t>
            </a:r>
            <a:r>
              <a:rPr lang="ru-RU" sz="2000" b="1" dirty="0" err="1" smtClean="0">
                <a:solidFill>
                  <a:schemeClr val="bg1">
                    <a:lumMod val="95000"/>
                  </a:schemeClr>
                </a:solidFill>
              </a:rPr>
              <a:t>ю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1">
                    <a:lumMod val="95000"/>
                  </a:schemeClr>
                </a:solidFill>
              </a:rPr>
              <a:t>барабанда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1">
                    <a:lumMod val="95000"/>
                  </a:schemeClr>
                </a:solidFill>
              </a:rPr>
              <a:t>уйный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7592" y="564657"/>
            <a:ext cx="286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 smtClean="0">
                <a:solidFill>
                  <a:srgbClr val="FFFF00"/>
                </a:solidFill>
              </a:rPr>
              <a:t>әтәч ярма </a:t>
            </a:r>
            <a:r>
              <a:rPr lang="tt-RU" sz="2000" b="1" dirty="0">
                <a:solidFill>
                  <a:srgbClr val="FFFF00"/>
                </a:solidFill>
              </a:rPr>
              <a:t> </a:t>
            </a:r>
            <a:r>
              <a:rPr lang="tt-RU" sz="2000" b="1" dirty="0" smtClean="0">
                <a:solidFill>
                  <a:srgbClr val="FFFF00"/>
                </a:solidFill>
              </a:rPr>
              <a:t>ашый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60" y="21823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>
                <a:solidFill>
                  <a:srgbClr val="002060"/>
                </a:solidFill>
              </a:rPr>
              <a:t>т</a:t>
            </a:r>
            <a:r>
              <a:rPr lang="tt-RU" sz="2000" b="1" dirty="0" smtClean="0">
                <a:solidFill>
                  <a:srgbClr val="002060"/>
                </a:solidFill>
              </a:rPr>
              <a:t>ычкан чана(да) шуа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0754929">
            <a:off x="408134" y="3316721"/>
            <a:ext cx="1297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>
                <a:solidFill>
                  <a:srgbClr val="C00000"/>
                </a:solidFill>
              </a:rPr>
              <a:t>п</a:t>
            </a:r>
            <a:r>
              <a:rPr lang="tt-RU" sz="2000" b="1" dirty="0" smtClean="0">
                <a:solidFill>
                  <a:srgbClr val="C00000"/>
                </a:solidFill>
              </a:rPr>
              <a:t>еси бара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7592" y="2630220"/>
            <a:ext cx="286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 smtClean="0"/>
              <a:t>аю йоклый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724129" y="4062398"/>
            <a:ext cx="3413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tt-RU" sz="2000" b="1" dirty="0" smtClean="0">
                <a:solidFill>
                  <a:schemeClr val="accent6">
                    <a:lumMod val="75000"/>
                  </a:schemeClr>
                </a:solidFill>
              </a:rPr>
              <a:t>2 карандаш</a:t>
            </a:r>
          </a:p>
          <a:p>
            <a:pPr algn="ctr">
              <a:lnSpc>
                <a:spcPts val="2400"/>
              </a:lnSpc>
            </a:pPr>
            <a:r>
              <a:rPr lang="tt-RU" sz="2000" b="1" dirty="0" smtClean="0">
                <a:solidFill>
                  <a:schemeClr val="accent6">
                    <a:lumMod val="75000"/>
                  </a:schemeClr>
                </a:solidFill>
              </a:rPr>
              <a:t> рәсем ясый (лар)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873220">
            <a:off x="1658977" y="5060905"/>
            <a:ext cx="1232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>
                <a:solidFill>
                  <a:srgbClr val="FF0000"/>
                </a:solidFill>
              </a:rPr>
              <a:t>а</a:t>
            </a:r>
            <a:r>
              <a:rPr lang="tt-RU" sz="2000" b="1" dirty="0" smtClean="0">
                <a:solidFill>
                  <a:srgbClr val="FF0000"/>
                </a:solidFill>
              </a:rPr>
              <a:t>ю бии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47592" y="6309320"/>
            <a:ext cx="286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>
                <a:solidFill>
                  <a:srgbClr val="002060"/>
                </a:solidFill>
              </a:rPr>
              <a:t>а</a:t>
            </a:r>
            <a:r>
              <a:rPr lang="tt-RU" sz="2000" b="1" dirty="0" smtClean="0">
                <a:solidFill>
                  <a:srgbClr val="002060"/>
                </a:solidFill>
              </a:rPr>
              <a:t>ю чаңгы(да) шуа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20247898">
            <a:off x="6127722" y="5131900"/>
            <a:ext cx="1829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/>
              <a:t>б</a:t>
            </a:r>
            <a:r>
              <a:rPr lang="tt-RU" sz="2000" b="1" dirty="0" smtClean="0"/>
              <a:t>үре йөгерә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06256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88</Words>
  <Application>Microsoft Office PowerPoint</Application>
  <PresentationFormat>Экран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СВЕТЛАНА.НАТАЛЬЯ</dc:creator>
  <cp:lastModifiedBy>земфира</cp:lastModifiedBy>
  <cp:revision>2</cp:revision>
  <dcterms:created xsi:type="dcterms:W3CDTF">2017-04-14T12:30:38Z</dcterms:created>
  <dcterms:modified xsi:type="dcterms:W3CDTF">2017-04-14T12:47:48Z</dcterms:modified>
</cp:coreProperties>
</file>